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2"/>
  </p:notesMasterIdLst>
  <p:sldIdLst>
    <p:sldId id="256" r:id="rId2"/>
    <p:sldId id="257" r:id="rId3"/>
    <p:sldId id="258" r:id="rId4"/>
    <p:sldId id="259" r:id="rId5"/>
    <p:sldId id="261" r:id="rId6"/>
    <p:sldId id="262" r:id="rId7"/>
    <p:sldId id="260" r:id="rId8"/>
    <p:sldId id="263"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AB3F46-48FE-4775-ACC9-DF2A8F1D36C4}" type="datetimeFigureOut">
              <a:rPr lang="en-US" smtClean="0"/>
              <a:pPr/>
              <a:t>1/26/2013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965C1F-2403-40BB-8D3E-EFAF2B9233D2}"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9965C1F-2403-40BB-8D3E-EFAF2B9233D2}"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9965C1F-2403-40BB-8D3E-EFAF2B9233D2}" type="slidenum">
              <a:rPr lang="en-US" smtClean="0"/>
              <a:pPr/>
              <a:t>10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9965C1F-2403-40BB-8D3E-EFAF2B9233D2}"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9965C1F-2403-40BB-8D3E-EFAF2B9233D2}"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9965C1F-2403-40BB-8D3E-EFAF2B9233D2}"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9965C1F-2403-40BB-8D3E-EFAF2B9233D2}"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9965C1F-2403-40BB-8D3E-EFAF2B9233D2}"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9965C1F-2403-40BB-8D3E-EFAF2B9233D2}"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9965C1F-2403-40BB-8D3E-EFAF2B9233D2}"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9965C1F-2403-40BB-8D3E-EFAF2B9233D2}"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13A110-781F-47FB-A7B3-0D81760AD7F5}" type="datetimeFigureOut">
              <a:rPr lang="en-US" smtClean="0"/>
              <a:pPr/>
              <a:t>1/26/2013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797280-B685-4A79-8FA3-1D3AB102983A}"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13A110-781F-47FB-A7B3-0D81760AD7F5}" type="datetimeFigureOut">
              <a:rPr lang="en-US" smtClean="0"/>
              <a:pPr/>
              <a:t>1/26/2013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797280-B685-4A79-8FA3-1D3AB102983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13A110-781F-47FB-A7B3-0D81760AD7F5}" type="datetimeFigureOut">
              <a:rPr lang="en-US" smtClean="0"/>
              <a:pPr/>
              <a:t>1/26/2013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797280-B685-4A79-8FA3-1D3AB102983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13A110-781F-47FB-A7B3-0D81760AD7F5}" type="datetimeFigureOut">
              <a:rPr lang="en-US" smtClean="0"/>
              <a:pPr/>
              <a:t>1/26/2013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797280-B685-4A79-8FA3-1D3AB102983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13A110-781F-47FB-A7B3-0D81760AD7F5}" type="datetimeFigureOut">
              <a:rPr lang="en-US" smtClean="0"/>
              <a:pPr/>
              <a:t>1/26/2013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797280-B685-4A79-8FA3-1D3AB102983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13A110-781F-47FB-A7B3-0D81760AD7F5}" type="datetimeFigureOut">
              <a:rPr lang="en-US" smtClean="0"/>
              <a:pPr/>
              <a:t>1/26/2013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E797280-B685-4A79-8FA3-1D3AB102983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13A110-781F-47FB-A7B3-0D81760AD7F5}" type="datetimeFigureOut">
              <a:rPr lang="en-US" smtClean="0"/>
              <a:pPr/>
              <a:t>1/26/2013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E797280-B685-4A79-8FA3-1D3AB102983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13A110-781F-47FB-A7B3-0D81760AD7F5}" type="datetimeFigureOut">
              <a:rPr lang="en-US" smtClean="0"/>
              <a:pPr/>
              <a:t>1/26/2013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E797280-B685-4A79-8FA3-1D3AB102983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13A110-781F-47FB-A7B3-0D81760AD7F5}" type="datetimeFigureOut">
              <a:rPr lang="en-US" smtClean="0"/>
              <a:pPr/>
              <a:t>1/26/2013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E797280-B685-4A79-8FA3-1D3AB102983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13A110-781F-47FB-A7B3-0D81760AD7F5}" type="datetimeFigureOut">
              <a:rPr lang="en-US" smtClean="0"/>
              <a:pPr/>
              <a:t>1/26/2013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E797280-B685-4A79-8FA3-1D3AB102983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13A110-781F-47FB-A7B3-0D81760AD7F5}" type="datetimeFigureOut">
              <a:rPr lang="en-US" smtClean="0"/>
              <a:pPr/>
              <a:t>1/26/2013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E797280-B685-4A79-8FA3-1D3AB102983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13A110-781F-47FB-A7B3-0D81760AD7F5}" type="datetimeFigureOut">
              <a:rPr lang="en-US" smtClean="0"/>
              <a:pPr/>
              <a:t>1/26/2013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797280-B685-4A79-8FA3-1D3AB102983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0">
            <a:scrgbClr r="0" g="0" b="0"/>
          </a:lnRef>
          <a:fillRef idx="1001">
            <a:schemeClr val="lt1"/>
          </a:fillRef>
          <a:effectRef idx="0">
            <a:scrgbClr r="0" g="0" b="0"/>
          </a:effectRef>
          <a:fontRef idx="major"/>
        </p:style>
        <p:txBody>
          <a:bodyPr/>
          <a:lstStyle/>
          <a:p>
            <a:r>
              <a:rPr lang="en-US"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The Amazing Dr. Seuss</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endPar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Subtitle 2"/>
          <p:cNvSpPr>
            <a:spLocks noGrp="1"/>
          </p:cNvSpPr>
          <p:nvPr>
            <p:ph type="subTitle" idx="1"/>
          </p:nvPr>
        </p:nvSpPr>
        <p:spPr/>
        <p:txBody>
          <a:bodyPr/>
          <a:lstStyle/>
          <a:p>
            <a:r>
              <a:rPr lang="en-US" dirty="0" smtClean="0"/>
              <a:t>By: Tiana Taylor</a:t>
            </a:r>
            <a:endParaRPr lang="en-US" dirty="0"/>
          </a:p>
        </p:txBody>
      </p:sp>
      <p:pic>
        <p:nvPicPr>
          <p:cNvPr id="20486" name="Picture 6" descr="http://www.childrensclassics.com.au/images/dr.seuss.jpg"/>
          <p:cNvPicPr>
            <a:picLocks noChangeAspect="1" noChangeArrowheads="1"/>
          </p:cNvPicPr>
          <p:nvPr/>
        </p:nvPicPr>
        <p:blipFill>
          <a:blip r:embed="rId3" cstate="print"/>
          <a:srcRect/>
          <a:stretch>
            <a:fillRect/>
          </a:stretch>
        </p:blipFill>
        <p:spPr bwMode="auto">
          <a:xfrm>
            <a:off x="0" y="3200400"/>
            <a:ext cx="2590800" cy="36576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Bibliography (resources)</a:t>
            </a:r>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 of Dr. Seuss and I!!!!!</a:t>
            </a:r>
            <a:endParaRPr lang="en-US" dirty="0"/>
          </a:p>
        </p:txBody>
      </p:sp>
      <p:sp>
        <p:nvSpPr>
          <p:cNvPr id="8" name="Content Placeholder 7"/>
          <p:cNvSpPr>
            <a:spLocks noGrp="1"/>
          </p:cNvSpPr>
          <p:nvPr>
            <p:ph idx="1"/>
          </p:nvPr>
        </p:nvSpPr>
        <p:spPr/>
        <p:txBody>
          <a:bodyPr/>
          <a:lstStyle/>
          <a:p>
            <a:endParaRPr lang="en-US" dirty="0"/>
          </a:p>
        </p:txBody>
      </p:sp>
      <p:pic>
        <p:nvPicPr>
          <p:cNvPr id="1029" name="Picture 5"/>
          <p:cNvPicPr>
            <a:picLocks noChangeAspect="1" noChangeArrowheads="1"/>
          </p:cNvPicPr>
          <p:nvPr/>
        </p:nvPicPr>
        <p:blipFill>
          <a:blip r:embed="rId3" cstate="print"/>
          <a:srcRect/>
          <a:stretch>
            <a:fillRect/>
          </a:stretch>
        </p:blipFill>
        <p:spPr bwMode="auto">
          <a:xfrm>
            <a:off x="457200" y="1676400"/>
            <a:ext cx="3124200" cy="4267200"/>
          </a:xfrm>
          <a:prstGeom prst="rect">
            <a:avLst/>
          </a:prstGeom>
          <a:solidFill>
            <a:srgbClr val="FFFFFF"/>
          </a:solid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Dr. Seuss’s Biography!!!</a:t>
            </a:r>
            <a:endParaRPr lang="en-US" dirty="0"/>
          </a:p>
        </p:txBody>
      </p:sp>
      <p:sp>
        <p:nvSpPr>
          <p:cNvPr id="3" name="Content Placeholder 2"/>
          <p:cNvSpPr>
            <a:spLocks noGrp="1"/>
          </p:cNvSpPr>
          <p:nvPr>
            <p:ph idx="1"/>
          </p:nvPr>
        </p:nvSpPr>
        <p:spPr>
          <a:xfrm>
            <a:off x="0" y="1600200"/>
            <a:ext cx="9144000" cy="5257800"/>
          </a:xfrm>
        </p:spPr>
        <p:txBody>
          <a:bodyPr>
            <a:normAutofit fontScale="92500"/>
          </a:bodyPr>
          <a:lstStyle/>
          <a:p>
            <a:pPr>
              <a:buNone/>
            </a:pPr>
            <a:r>
              <a:rPr lang="en-US" dirty="0" smtClean="0"/>
              <a:t>Theodor Seuss Geisel (known as “Ted” to his family and friends) liked to say he adopted the name “Dr. Seuss” (he faked the name).Because he was saving his real name for the Great American Novel he would write one day (but that is probably not true ). When Dr. Seuss was talking to the media, he was more interested in telling a good story than he was in telling a true story.</a:t>
            </a:r>
          </a:p>
          <a:p>
            <a:pPr>
              <a:buNone/>
            </a:pPr>
            <a:r>
              <a:rPr lang="en-US" dirty="0" smtClean="0"/>
              <a:t>During his senior year at Dartmouth College, Ted and nine of his friends were caught drinking in his room. This was the spring of 1925, and the dean (principal) put them all on probation for violating the school.</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Timeline of Dr. Seuss!!!!!</a:t>
            </a:r>
            <a:endParaRPr lang="en-US" dirty="0"/>
          </a:p>
        </p:txBody>
      </p:sp>
      <p:sp>
        <p:nvSpPr>
          <p:cNvPr id="3" name="Content Placeholder 2"/>
          <p:cNvSpPr>
            <a:spLocks noGrp="1"/>
          </p:cNvSpPr>
          <p:nvPr>
            <p:ph idx="1"/>
          </p:nvPr>
        </p:nvSpPr>
        <p:spPr/>
        <p:txBody>
          <a:bodyPr>
            <a:normAutofit lnSpcReduction="10000"/>
          </a:bodyPr>
          <a:lstStyle/>
          <a:p>
            <a:pPr>
              <a:buNone/>
            </a:pPr>
            <a:endParaRPr lang="en-US" dirty="0" smtClean="0"/>
          </a:p>
          <a:p>
            <a:pPr>
              <a:buNone/>
            </a:pPr>
            <a:endParaRPr lang="en-US" dirty="0" smtClean="0"/>
          </a:p>
          <a:p>
            <a:pPr>
              <a:buNone/>
            </a:pPr>
            <a:r>
              <a:rPr lang="en-US" dirty="0" smtClean="0"/>
              <a:t>Born      First       Second   Joins       Died </a:t>
            </a:r>
          </a:p>
          <a:p>
            <a:pPr>
              <a:buNone/>
            </a:pPr>
            <a:r>
              <a:rPr lang="en-US" dirty="0" smtClean="0"/>
              <a:t>                Book       Book      the Army </a:t>
            </a:r>
          </a:p>
          <a:p>
            <a:pPr>
              <a:buNone/>
            </a:pPr>
            <a:endParaRPr lang="en-US" dirty="0" smtClean="0"/>
          </a:p>
          <a:p>
            <a:pPr>
              <a:buNone/>
            </a:pPr>
            <a:r>
              <a:rPr lang="en-US" dirty="0" smtClean="0"/>
              <a:t>  </a:t>
            </a:r>
          </a:p>
          <a:p>
            <a:pPr>
              <a:buNone/>
            </a:pPr>
            <a:endParaRPr lang="en-US" dirty="0" smtClean="0"/>
          </a:p>
          <a:p>
            <a:pPr>
              <a:buNone/>
            </a:pPr>
            <a:r>
              <a:rPr lang="en-US" dirty="0" smtClean="0"/>
              <a:t>           </a:t>
            </a:r>
          </a:p>
          <a:p>
            <a:pPr>
              <a:buNone/>
            </a:pPr>
            <a:endParaRPr lang="en-US" dirty="0"/>
          </a:p>
        </p:txBody>
      </p:sp>
      <p:cxnSp>
        <p:nvCxnSpPr>
          <p:cNvPr id="7" name="Straight Connector 6"/>
          <p:cNvCxnSpPr/>
          <p:nvPr/>
        </p:nvCxnSpPr>
        <p:spPr>
          <a:xfrm>
            <a:off x="533400" y="2362200"/>
            <a:ext cx="6858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066800" y="1981200"/>
            <a:ext cx="0" cy="76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209800" y="2057400"/>
            <a:ext cx="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3581400" y="2057400"/>
            <a:ext cx="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4724400" y="1981200"/>
            <a:ext cx="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172200" y="1981200"/>
            <a:ext cx="0" cy="685800"/>
          </a:xfrm>
          <a:prstGeom prst="line">
            <a:avLst/>
          </a:prstGeom>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685800" y="1447800"/>
            <a:ext cx="685800" cy="369332"/>
          </a:xfrm>
          <a:prstGeom prst="rect">
            <a:avLst/>
          </a:prstGeom>
          <a:noFill/>
        </p:spPr>
        <p:txBody>
          <a:bodyPr wrap="square" rtlCol="0">
            <a:spAutoFit/>
          </a:bodyPr>
          <a:lstStyle/>
          <a:p>
            <a:r>
              <a:rPr lang="en-US" dirty="0" smtClean="0"/>
              <a:t>1904</a:t>
            </a:r>
            <a:endParaRPr lang="en-US" dirty="0"/>
          </a:p>
        </p:txBody>
      </p:sp>
      <p:sp>
        <p:nvSpPr>
          <p:cNvPr id="38" name="TextBox 37"/>
          <p:cNvSpPr txBox="1"/>
          <p:nvPr/>
        </p:nvSpPr>
        <p:spPr>
          <a:xfrm>
            <a:off x="1905000" y="1447800"/>
            <a:ext cx="762000" cy="369332"/>
          </a:xfrm>
          <a:prstGeom prst="rect">
            <a:avLst/>
          </a:prstGeom>
          <a:noFill/>
        </p:spPr>
        <p:txBody>
          <a:bodyPr wrap="square" rtlCol="0">
            <a:spAutoFit/>
          </a:bodyPr>
          <a:lstStyle/>
          <a:p>
            <a:r>
              <a:rPr lang="en-US" dirty="0" smtClean="0"/>
              <a:t>1931</a:t>
            </a:r>
            <a:endParaRPr lang="en-US" dirty="0"/>
          </a:p>
        </p:txBody>
      </p:sp>
      <p:sp>
        <p:nvSpPr>
          <p:cNvPr id="39" name="TextBox 38"/>
          <p:cNvSpPr txBox="1"/>
          <p:nvPr/>
        </p:nvSpPr>
        <p:spPr>
          <a:xfrm>
            <a:off x="3048000" y="1524000"/>
            <a:ext cx="838200" cy="369332"/>
          </a:xfrm>
          <a:prstGeom prst="rect">
            <a:avLst/>
          </a:prstGeom>
          <a:noFill/>
        </p:spPr>
        <p:txBody>
          <a:bodyPr wrap="square" rtlCol="0">
            <a:spAutoFit/>
          </a:bodyPr>
          <a:lstStyle/>
          <a:p>
            <a:r>
              <a:rPr lang="en-US" dirty="0" smtClean="0"/>
              <a:t>1937</a:t>
            </a:r>
            <a:endParaRPr lang="en-US" dirty="0"/>
          </a:p>
        </p:txBody>
      </p:sp>
      <p:sp>
        <p:nvSpPr>
          <p:cNvPr id="41" name="TextBox 40"/>
          <p:cNvSpPr txBox="1"/>
          <p:nvPr/>
        </p:nvSpPr>
        <p:spPr>
          <a:xfrm>
            <a:off x="4495800" y="1524000"/>
            <a:ext cx="762000" cy="369332"/>
          </a:xfrm>
          <a:prstGeom prst="rect">
            <a:avLst/>
          </a:prstGeom>
          <a:noFill/>
        </p:spPr>
        <p:txBody>
          <a:bodyPr wrap="square" rtlCol="0">
            <a:spAutoFit/>
          </a:bodyPr>
          <a:lstStyle/>
          <a:p>
            <a:r>
              <a:rPr lang="en-US" dirty="0" smtClean="0"/>
              <a:t>1943</a:t>
            </a:r>
            <a:endParaRPr lang="en-US" dirty="0"/>
          </a:p>
        </p:txBody>
      </p:sp>
      <p:sp>
        <p:nvSpPr>
          <p:cNvPr id="44" name="TextBox 43"/>
          <p:cNvSpPr txBox="1"/>
          <p:nvPr/>
        </p:nvSpPr>
        <p:spPr>
          <a:xfrm>
            <a:off x="5943600" y="1447800"/>
            <a:ext cx="685800" cy="369332"/>
          </a:xfrm>
          <a:prstGeom prst="rect">
            <a:avLst/>
          </a:prstGeom>
          <a:noFill/>
        </p:spPr>
        <p:txBody>
          <a:bodyPr wrap="square" rtlCol="0">
            <a:spAutoFit/>
          </a:bodyPr>
          <a:lstStyle/>
          <a:p>
            <a:r>
              <a:rPr lang="en-US" dirty="0" smtClean="0"/>
              <a:t>1991</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Three Skills That Dr. Seuss Did Well!</a:t>
            </a:r>
            <a:endParaRPr lang="en-US" dirty="0"/>
          </a:p>
        </p:txBody>
      </p:sp>
      <p:sp>
        <p:nvSpPr>
          <p:cNvPr id="3" name="Content Placeholder 2"/>
          <p:cNvSpPr>
            <a:spLocks noGrp="1"/>
          </p:cNvSpPr>
          <p:nvPr>
            <p:ph idx="1"/>
          </p:nvPr>
        </p:nvSpPr>
        <p:spPr/>
        <p:txBody>
          <a:bodyPr/>
          <a:lstStyle/>
          <a:p>
            <a:r>
              <a:rPr lang="en-US" dirty="0" smtClean="0"/>
              <a:t>The Three Skills: 1.Descriptive Language, 2.Voice, 3.Invented Language</a:t>
            </a:r>
          </a:p>
          <a:p>
            <a:pPr>
              <a:buNone/>
            </a:pPr>
            <a:r>
              <a:rPr lang="en-US" dirty="0" smtClean="0"/>
              <a:t>1. My author has descriptive language because he knows how to describe himself to us.</a:t>
            </a:r>
          </a:p>
          <a:p>
            <a:pPr>
              <a:buNone/>
            </a:pPr>
            <a:r>
              <a:rPr lang="en-US" dirty="0" smtClean="0"/>
              <a:t>2. Theodor has a very good voice because he makes you feel like you are in the story.</a:t>
            </a:r>
          </a:p>
          <a:p>
            <a:pPr>
              <a:buNone/>
            </a:pPr>
            <a:r>
              <a:rPr lang="en-US" dirty="0" smtClean="0"/>
              <a:t>3. Dr. Seuss uses invented language because no one can makeup words like he can.</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Interview with Audrey  </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Maps!!!!</a:t>
            </a:r>
            <a:endParaRPr lang="en-US" dirty="0"/>
          </a:p>
        </p:txBody>
      </p:sp>
      <p:sp>
        <p:nvSpPr>
          <p:cNvPr id="10" name="Content Placeholder 9"/>
          <p:cNvSpPr>
            <a:spLocks noGrp="1"/>
          </p:cNvSpPr>
          <p:nvPr>
            <p:ph idx="1"/>
          </p:nvPr>
        </p:nvSpPr>
        <p:spPr/>
        <p:txBody>
          <a:bodyPr/>
          <a:lstStyle/>
          <a:p>
            <a:r>
              <a:rPr lang="en-US" dirty="0" smtClean="0"/>
              <a:t/>
            </a:r>
            <a:br>
              <a:rPr lang="en-US" dirty="0" smtClean="0"/>
            </a:br>
            <a:r>
              <a:rPr lang="en-US" dirty="0" smtClean="0"/>
              <a:t/>
            </a:r>
            <a:br>
              <a:rPr lang="en-US" dirty="0" smtClean="0"/>
            </a:br>
            <a:endParaRPr lang="en-US" dirty="0"/>
          </a:p>
        </p:txBody>
      </p:sp>
      <p:pic>
        <p:nvPicPr>
          <p:cNvPr id="1027" name="Picture 3"/>
          <p:cNvPicPr>
            <a:picLocks noChangeAspect="1" noChangeArrowheads="1"/>
          </p:cNvPicPr>
          <p:nvPr/>
        </p:nvPicPr>
        <p:blipFill>
          <a:blip r:embed="rId3" cstate="print"/>
          <a:srcRect/>
          <a:stretch>
            <a:fillRect/>
          </a:stretch>
        </p:blipFill>
        <p:spPr bwMode="auto">
          <a:xfrm>
            <a:off x="0" y="1752600"/>
            <a:ext cx="4419599" cy="5105400"/>
          </a:xfrm>
          <a:prstGeom prst="rect">
            <a:avLst/>
          </a:prstGeom>
          <a:solidFill>
            <a:srgbClr val="FFFFFF"/>
          </a:solidFill>
          <a:ln w="9525">
            <a:noFill/>
            <a:miter lim="800000"/>
            <a:headEnd/>
            <a:tailEnd/>
          </a:ln>
        </p:spPr>
      </p:pic>
      <p:sp>
        <p:nvSpPr>
          <p:cNvPr id="16" name="TextBox 15"/>
          <p:cNvSpPr txBox="1"/>
          <p:nvPr/>
        </p:nvSpPr>
        <p:spPr>
          <a:xfrm>
            <a:off x="228600" y="1143000"/>
            <a:ext cx="5105400" cy="646331"/>
          </a:xfrm>
          <a:prstGeom prst="rect">
            <a:avLst/>
          </a:prstGeom>
          <a:noFill/>
        </p:spPr>
        <p:txBody>
          <a:bodyPr wrap="square" rtlCol="0">
            <a:spAutoFit/>
          </a:bodyPr>
          <a:lstStyle/>
          <a:p>
            <a:r>
              <a:rPr lang="en-US" dirty="0" smtClean="0"/>
              <a:t>Where Dr. Seuss was born it was cold because Mass. is not by the equator.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Names And Pictures Of The Books My Author Has Written </a:t>
            </a:r>
            <a:endParaRPr lang="en-US" dirty="0"/>
          </a:p>
        </p:txBody>
      </p:sp>
      <p:sp>
        <p:nvSpPr>
          <p:cNvPr id="6" name="Content Placeholder 5"/>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Pictures of Dr. Seuss</a:t>
            </a:r>
            <a:endParaRPr lang="en-US" dirty="0"/>
          </a:p>
        </p:txBody>
      </p:sp>
      <p:pic>
        <p:nvPicPr>
          <p:cNvPr id="4100" name="Picture 4" descr="http://www.childrensclassics.com.au/images/picture_dr_seuss.jpg"/>
          <p:cNvPicPr>
            <a:picLocks noChangeAspect="1" noChangeArrowheads="1"/>
          </p:cNvPicPr>
          <p:nvPr/>
        </p:nvPicPr>
        <p:blipFill>
          <a:blip r:embed="rId3" cstate="print"/>
          <a:srcRect/>
          <a:stretch>
            <a:fillRect/>
          </a:stretch>
        </p:blipFill>
        <p:spPr bwMode="auto">
          <a:xfrm>
            <a:off x="533400" y="1676400"/>
            <a:ext cx="4343400" cy="3724276"/>
          </a:xfrm>
          <a:prstGeom prst="rect">
            <a:avLst/>
          </a:prstGeom>
          <a:noFill/>
        </p:spPr>
      </p:pic>
      <p:sp>
        <p:nvSpPr>
          <p:cNvPr id="23" name="Content Placeholder 22"/>
          <p:cNvSpPr>
            <a:spLocks noGrp="1"/>
          </p:cNvSpPr>
          <p:nvPr>
            <p:ph idx="1"/>
          </p:nvPr>
        </p:nvSpPr>
        <p:spPr/>
        <p:txBody>
          <a:bodyPr/>
          <a:lstStyle/>
          <a:p>
            <a:endParaRPr lang="en-US" dirty="0"/>
          </a:p>
        </p:txBody>
      </p:sp>
      <p:pic>
        <p:nvPicPr>
          <p:cNvPr id="4124" name="Picture 28" descr="http://members.tripod.com/FeatureWriter1/seuss-images/dr.seuss.gif"/>
          <p:cNvPicPr>
            <a:picLocks noChangeAspect="1" noChangeArrowheads="1"/>
          </p:cNvPicPr>
          <p:nvPr/>
        </p:nvPicPr>
        <p:blipFill>
          <a:blip r:embed="rId4" cstate="print"/>
          <a:srcRect/>
          <a:stretch>
            <a:fillRect/>
          </a:stretch>
        </p:blipFill>
        <p:spPr bwMode="auto">
          <a:xfrm>
            <a:off x="5029200" y="1600200"/>
            <a:ext cx="3581400" cy="37338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213</TotalTime>
  <Words>302</Words>
  <Application>Microsoft Office PowerPoint</Application>
  <PresentationFormat>On-screen Show (4:3)</PresentationFormat>
  <Paragraphs>43</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The Amazing Dr. Seuss </vt:lpstr>
      <vt:lpstr>Picture of Dr. Seuss and I!!!!!</vt:lpstr>
      <vt:lpstr>Dr. Seuss’s Biography!!!</vt:lpstr>
      <vt:lpstr>Timeline of Dr. Seuss!!!!!</vt:lpstr>
      <vt:lpstr>Three Skills That Dr. Seuss Did Well!</vt:lpstr>
      <vt:lpstr>Interview with Audrey  </vt:lpstr>
      <vt:lpstr>Maps!!!!</vt:lpstr>
      <vt:lpstr>Names And Pictures Of The Books My Author Has Written </vt:lpstr>
      <vt:lpstr>Pictures of Dr. Seuss</vt:lpstr>
      <vt:lpstr>Bibliography (resources)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Amazing Dr. Seuss</dc:title>
  <dc:creator>syreeta</dc:creator>
  <cp:lastModifiedBy>syreeta</cp:lastModifiedBy>
  <cp:revision>34</cp:revision>
  <dcterms:created xsi:type="dcterms:W3CDTF">2013-01-12T01:13:20Z</dcterms:created>
  <dcterms:modified xsi:type="dcterms:W3CDTF">2013-01-26T18:33:30Z</dcterms:modified>
</cp:coreProperties>
</file>